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37160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1A1F3D"/>
                </a:solidFill>
              </a:rPr>
              <a:t>PowerPoint Pro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371600" y="246888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E86A33"/>
                </a:solidFill>
              </a:rPr>
              <a:t>Presentation Automation Demo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1371600" y="41148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66666"/>
                </a:solidFill>
              </a:rPr>
              <a:t>Generated from HTML in 30 seconds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6A33"/>
                </a:solidFill>
              </a:rPr>
              <a:t>The Problem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</a:rPr>
              <a:t>Manual presentation creation is: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2011680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Time-consuming</a:t>
            </a:r>
            <a:endParaRPr lang="en-US" sz="18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333333"/>
                </a:solidFill>
              </a:rPr>
              <a:t>(hours per deck)</a:t>
            </a:r>
            <a:endParaRPr lang="en-US" sz="180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Repetitive</a:t>
            </a:r>
            <a:endParaRPr lang="en-US" sz="18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333333"/>
                </a:solidFill>
              </a:rPr>
              <a:t>(same layouts, different content)</a:t>
            </a:r>
            <a:endParaRPr lang="en-US" sz="180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Error-prone</a:t>
            </a:r>
            <a:endParaRPr lang="en-US" sz="18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333333"/>
                </a:solidFill>
              </a:rPr>
              <a:t>(inconsistent branding)</a:t>
            </a:r>
            <a:endParaRPr lang="en-US" sz="180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Not scalable</a:t>
            </a:r>
            <a:endParaRPr lang="en-US" sz="18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333333"/>
                </a:solidFill>
              </a:rPr>
              <a:t>(can't generate 50 decks overnight)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6A33"/>
                </a:solidFill>
              </a:rPr>
              <a:t>The Solution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3333"/>
                </a:solidFill>
              </a:rPr>
              <a:t>PowerPoint Pro enables: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201168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HTML → PPTX conversion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Template automation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Bulk generation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Brand consistency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0" y="1371600"/>
            <a:ext cx="3657600" cy="2743200"/>
          </a:xfrm>
          <a:prstGeom prst="rect">
            <a:avLst/>
          </a:prstGeom>
          <a:solidFill>
            <a:srgbClr val="F0F0F0"/>
          </a:solidFill>
          <a:ln w="25400">
            <a:solidFill>
              <a:srgbClr val="999999"/>
            </a:solidFill>
            <a:prstDash val="dash"/>
          </a:ln>
        </p:spPr>
      </p:sp>
      <p:sp>
        <p:nvSpPr>
          <p:cNvPr id="6" name="Text 4"/>
          <p:cNvSpPr/>
          <p:nvPr/>
        </p:nvSpPr>
        <p:spPr>
          <a:xfrm>
            <a:off x="5029200" y="246888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Chart: Time Savings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6A33"/>
                </a:solidFill>
              </a:rPr>
              <a:t>Use Cases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3333"/>
                </a:solidFill>
              </a:rPr>
              <a:t>Marketing:</a:t>
            </a:r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</a:rPr>
              <a:t> Generate branded campaign decks at scale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3333"/>
                </a:solidFill>
              </a:rPr>
              <a:t>Sales:</a:t>
            </a:r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</a:rPr>
              <a:t> Customize pitch decks per prospect automatically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3333"/>
                </a:solidFill>
              </a:rPr>
              <a:t>Training:</a:t>
            </a:r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</a:rPr>
              <a:t> Build course materials from content databases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3566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3333"/>
                </a:solidFill>
              </a:rPr>
              <a:t>Agencies:</a:t>
            </a:r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</a:rPr>
              <a:t> Automate client deliverable workflows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6A33"/>
                </a:solidFill>
              </a:rPr>
              <a:t>Results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3657600" cy="2743200"/>
          </a:xfrm>
          <a:prstGeom prst="rect">
            <a:avLst/>
          </a:prstGeom>
          <a:solidFill>
            <a:srgbClr val="F0F0F0"/>
          </a:solidFill>
          <a:ln w="25400">
            <a:solidFill>
              <a:srgbClr val="999999"/>
            </a:solidFill>
            <a:prstDash val="dash"/>
          </a:ln>
        </p:spPr>
      </p:sp>
      <p:sp>
        <p:nvSpPr>
          <p:cNvPr id="4" name="Text 2"/>
          <p:cNvSpPr/>
          <p:nvPr/>
        </p:nvSpPr>
        <p:spPr>
          <a:xfrm>
            <a:off x="457200" y="246888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Chart: ROI Metrics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0" y="1828800"/>
            <a:ext cx="4114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90% time savings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100% brand consistency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Unlimited scale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Zero manual errors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2026-02-21T00:47:10Z</dcterms:created>
  <dcterms:modified xsi:type="dcterms:W3CDTF">2026-02-21T00:47:10Z</dcterms:modified>
</cp:coreProperties>
</file>